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  <p:sldId id="265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1%96%D0%B7%D0%BD%D0%B5%D1%81&amp;source=images&amp;cd=&amp;cad=rja&amp;docid=Dv6URvHSHOJ2iM&amp;tbnid=T4weLTh2OxNTxM:&amp;ved=0CAUQjRw&amp;url=http://systema-rus.com/biznes-sistem.html&amp;ei=SBg1UdvnCYmJ4ATe4IAY&amp;bvm=bv.43148975,d.bGE&amp;psig=AFQjCNGEbMh9Fe9hZ37BTEXKJ8S3Dj59bA&amp;ust=13625202511508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0%B8%D0%B7%D0%BD%D0%B5%D1%81&amp;source=images&amp;cd=&amp;cad=rja&amp;docid=DJIA388hC8fJqM&amp;tbnid=GMrbzo-xFyBalM:&amp;ved=0CAUQjRw&amp;url=http://ubr.ua/business-practice/own-business/domashnii-biznes-atele-na-domu-i-nemnojko-dizaina-161170&amp;ei=Ah01Ufe9CpSQ4gTpt4Bo&amp;bvm=bv.43148975,d.bGE&amp;psig=AFQjCNEk1XOHR5G9wnHCn1czfD2TmUl-GA&amp;ust=13625202903856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.ua/url?sa=i&amp;rct=j&amp;q=%D0%B1%D1%96%D0%B7%D0%BD%D0%B5%D1%81&amp;source=images&amp;cd=&amp;cad=rja&amp;docid=CqlU7Csm1JCg8M&amp;tbnid=JRbAJW3XdwT-4M:&amp;ved=0CAUQjRw&amp;url=http://tanyalemeshko.blogspot.com/2010/11/blog-post_23.html&amp;ei=BR41Uc7RMYiUtAbF0oFw&amp;bvm=bv.43148975,d.bGE&amp;psig=AFQjCNGEbMh9Fe9hZ37BTEXKJ8S3Dj59bA&amp;ust=1362520251150886" TargetMode="External"/><Relationship Id="rId7" Type="http://schemas.openxmlformats.org/officeDocument/2006/relationships/hyperlink" Target="http://www.google.com.ua/url?sa=i&amp;rct=j&amp;q=%D0%B1%D0%B8%D0%B7%D0%BD%D0%B5%D1%81&amp;source=images&amp;cd=&amp;cad=rja&amp;docid=LA14KTZlGxx4XM&amp;tbnid=x-3i0kPmfU8alM:&amp;ved=0CAUQjRw&amp;url=http://www.stashkevich.com/20-pravil-biznesa&amp;ei=nR41UaToM8nEsgaloICQBA&amp;bvm=bv.43148975,d.bGE&amp;psig=AFQjCNEk1XOHR5G9wnHCn1czfD2TmUl-GA&amp;ust=1362520290385622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://www.google.com.ua/url?sa=i&amp;rct=j&amp;q=%D0%BC%D0%B0%D1%82%D0%B5%D1%80%D0%B8%D0%B0%D0%BB%D1%8B&amp;source=images&amp;cd=&amp;cad=rja&amp;docid=95p-IwxQPq66RM&amp;tbnid=-oBAHfH21KyexM:&amp;ved=0CAUQjRw&amp;url=http://www.builderclub.com/statyi/materialy/&amp;ei=9B81UdiAKYftsgbx_IHADQ&amp;bvm=bv.43148975,d.Yms&amp;psig=AFQjCNGiU1T2NZFplnKj0biwek3Qre5HjA&amp;ust=1362522390720313" TargetMode="External"/><Relationship Id="rId5" Type="http://schemas.openxmlformats.org/officeDocument/2006/relationships/hyperlink" Target="http://www.google.com.ua/url?sa=i&amp;rct=j&amp;q=%D0%B1%D1%96%D0%B7%D0%BD%D0%B5%D1%81&amp;source=images&amp;cd=&amp;cad=rja&amp;docid=M2RFfNmZfgjQiM&amp;tbnid=tEsmJOHi6KiaJM:&amp;ved=0CAUQjRw&amp;url=http://vsocorp.com/2011/12/29/business-idea-delivery-products-recipes/&amp;ei=Hx41UZGYLczItAbwjYDgAw&amp;bvm=bv.43148975,d.bGE&amp;psig=AFQjCNGEbMh9Fe9hZ37BTEXKJ8S3Dj59bA&amp;ust=1362520251150886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www.google.com.ua/url?sa=i&amp;rct=j&amp;q=%D0%BC%D0%B0%D1%82%D0%B5%D1%80%D0%B8%D0%B0%D0%BB%D1%8B&amp;source=images&amp;cd=&amp;cad=rja&amp;docid=pnTfBO89edvulM&amp;tbnid=_Yd_NFKSGmPLQM:&amp;ved=0CAUQjRw&amp;url=http://bc-forvard.at.ua/index/0-7&amp;ei=2R81UYS6M4mbtAaG4oG4CA&amp;bvm=bv.43148975,d.Yms&amp;psig=AFQjCNGiU1T2NZFplnKj0biwek3Qre5HjA&amp;ust=136252239072031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7%D0%B0%D0%BA%D0%BE%D0%BD%D1%8B+%D1%83%D0%BA%D1%80%D0%B0%D0%B8%D0%BD%D1%8B&amp;source=images&amp;cd=&amp;cad=rja&amp;docid=UPTNLCiTXWLpKM&amp;tbnid=YV2Mp_lxl_mCcM:&amp;ved=0CAUQjRw&amp;url=http://www.agrotimes.net/agrarnaya-politika/20939-verhovnaya-rada-ukrainy-prinyala-zakon-otnositelno-uregulirovaniya-raznoglasiy-pri-subsidirovanii-predpriyatiy-apk.html&amp;ei=5CA1UfOBNMqjtAbZ-4C4Dw&amp;bvm=bv.43148975,d.Yms&amp;psig=AFQjCNGemXZX1tc-2nNHLQiU2Talx7j3Yw&amp;ust=136252268551458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://www.google.com.ua/url?sa=i&amp;rct=j&amp;q=%D0%B7%D0%B0%D0%BA%D0%BE%D0%BD%D1%8B+%D1%83%D0%BA%D1%80%D0%B0%D0%B8%D0%BD%D1%8B&amp;source=images&amp;cd=&amp;cad=rja&amp;docid=C80BbLmreBfKHM&amp;tbnid=cwFf293k-oQKuM:&amp;ved=0CAUQjRw&amp;url=http://animals.kharkov.ua/book/export/html/7&amp;ei=8iA1UaW8NImDtAbw1IDoCg&amp;bvm=bv.43148975,d.Yms&amp;psig=AFQjCNGemXZX1tc-2nNHLQiU2Talx7j3Yw&amp;ust=1362522685514588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0%B8%D0%B7%D0%BD%D0%B5%D1%81&amp;source=images&amp;cd=&amp;cad=rja&amp;docid=miVZDwhN4y8pSM&amp;tbnid=tWxlIgcO-NYulM:&amp;ved=0CAUQjRw&amp;url=http://topgu.ru/&amp;ei=Yx81UaWJJ8f1sgbBtoGYDw&amp;bvm=bv.43148975,d.bGE&amp;psig=AFQjCNEk1XOHR5G9wnHCn1czfD2TmUl-GA&amp;ust=13625202903856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gle.com.ua/url?sa=i&amp;rct=j&amp;q=%D0%B1%D1%96%D0%B7%D0%BD%D0%B5%D1%81&amp;source=images&amp;cd=&amp;cad=rja&amp;docid=716RrE1G6rvYDM&amp;tbnid=ORacKqqdl7GZEM:&amp;ved=0CAUQjRw&amp;url=http://vitality-e.com/marketing-plan/biznes-mlm-novichkam-kak-pravilno-rekrutirovat/&amp;ei=oCE1UaieGcfjtQb304DoDg&amp;bvm=bv.43148975,d.bGE&amp;psig=AFQjCNGEbMh9Fe9hZ37BTEXKJ8S3Dj59bA&amp;ust=1362520251150886" TargetMode="External"/><Relationship Id="rId7" Type="http://schemas.openxmlformats.org/officeDocument/2006/relationships/hyperlink" Target="http://www.google.com.ua/url?sa=i&amp;rct=j&amp;q=%D1%83%D0%BA%D1%80%D0%B0%D1%97%D0%BD%D1%81%D1%8C%D0%BA%D1%83+%D0%BC%D0%BE%D0%B2%D1%83&amp;source=images&amp;cd=&amp;cad=rja&amp;docid=rtrJagzQvMfWpM&amp;tbnid=7TFcI5B3A2QjAM:&amp;ved=0CAUQjRw&amp;url=http://www.credo-ua.org/2012/11/72194&amp;ei=dSI1UZfyG8X2sgae8oHABA&amp;bvm=bv.43148975,d.Yms&amp;psig=AFQjCNF4z5FV6me73QiTTn19_rdngTctIw&amp;ust=136252302630474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ua/url?sa=i&amp;rct=j&amp;q=%D1%83%D0%BA%D1%80%D0%B0%D1%97%D0%BD%D1%81%D1%8C%D0%BA%D1%83+%D0%BC%D0%BE%D0%B2%D1%83&amp;source=images&amp;cd=&amp;cad=rja&amp;docid=BLVMBbtNuVNLrM&amp;tbnid=TynAXsa45T-t8M:&amp;ved=0CAUQjRw&amp;url=http://holosua.com/news/v_ukrajini_vvazhajut_simvolom_nezalezhnosti_ukrajinsku_movu/2012-08-23-29216&amp;ei=GSI1UZyhNcbgtQbZuYDQCw&amp;bvm=bv.43148975,d.Yms&amp;psig=AFQjCNF4z5FV6me73QiTTn19_rdngTctIw&amp;ust=1362523026304746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1%96%D0%B7%D0%BD%D0%B5%D1%81&amp;source=images&amp;cd=&amp;cad=rja&amp;docid=_hKaiHQWRmxX4M&amp;tbnid=1TFX0F9ALgXypM:&amp;ved=0CAUQjRw&amp;url=http://samichenko.com/contact/article/glavnye-momenty-pri-napisanii-biznes-plana&amp;ei=Jxo1Ufy6GbLE4gSH44GoAQ&amp;bvm=bv.43148975,d.bGE&amp;psig=AFQjCNGEbMh9Fe9hZ37BTEXKJ8S3Dj59bA&amp;ust=13625202511508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hyperlink" Target="http://www.google.com.ua/url?sa=i&amp;rct=j&amp;q=%D0%B1%D0%B8%D0%B7%D0%BD%D0%B5%D1%81&amp;source=images&amp;cd=&amp;cad=rja&amp;docid=Yh1oOa2gX5L5FM&amp;tbnid=q9xXfySPsPlp1M:&amp;ved=0CAUQjRw&amp;url=http://business24.com.ua/&amp;ei=xx41UZufEpDLtAbd04CoCw&amp;bvm=bv.43148975,d.bGE&amp;psig=AFQjCNEk1XOHR5G9wnHCn1czfD2TmUl-GA&amp;ust=1362520290385622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1%96%D0%B7%D0%BD%D0%B5%D1%81&amp;source=images&amp;cd=&amp;cad=rja&amp;docid=blc68q8_-OMCeM&amp;tbnid=B1tijrVSG6fKIM:&amp;ved=0CAUQjRw&amp;url=http://businessact.com.ua/main/1-post1.html&amp;ei=rRc1UZbOB6OA4gTlyoEw&amp;bvm=bv.43148975,d.bGE&amp;psig=AFQjCNGEbMh9Fe9hZ37BTEXKJ8S3Dj59bA&amp;ust=13625202511508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0%B8%D0%B7%D0%BD%D0%B5%D1%81&amp;source=images&amp;cd=&amp;cad=rja&amp;docid=sq7AiVkilfW_8M&amp;tbnid=8BRQRhO3K1iZvM:&amp;ved=0CAUQjRw&amp;url=http://biznes-novosti.com/?p=19&amp;ei=2hg1UeGFNsWr4ATwyYGwAQ&amp;bvm=bv.43148975,d.bGE&amp;psig=AFQjCNEk1XOHR5G9wnHCn1czfD2TmUl-GA&amp;ust=13625202903856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0%B8%D0%B7%D0%BD%D0%B5%D1%81&amp;source=images&amp;cd=&amp;cad=rja&amp;docid=KKxhZKZX_qUQOM&amp;tbnid=JfPVI3NQo3Eh8M:&amp;ved=0CAUQjRw&amp;url=http://postua.net/economy_and_business/page/8/&amp;ei=jxk1Ue38F5P64QTI_IGIAQ&amp;bvm=bv.43148975,d.bGE&amp;psig=AFQjCNEk1XOHR5G9wnHCn1czfD2TmUl-GA&amp;ust=13625202903856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1%96%D0%B7%D0%BD%D0%B5%D1%81&amp;source=images&amp;cd=&amp;cad=rja&amp;docid=dul7Yh8zs3agzM&amp;tbnid=4cdPjjJVq0k2VM:&amp;ved=0CAUQjRw&amp;url=http://mentor.prom.ua/a71346-korotkaya-sut-biznes.html&amp;ei=lyM1UayYOs_Nswaf4oDYDA&amp;bvm=bv.43148975,d.bGE&amp;psig=AFQjCNGEbMh9Fe9hZ37BTEXKJ8S3Dj59bA&amp;ust=13625202511508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1%96%D0%B7%D0%BD%D0%B5%D1%81&amp;source=images&amp;cd=&amp;cad=rja&amp;docid=R3uAJGkKkE8_GM&amp;tbnid=LBifJ1qvPgfWlM:&amp;ved=0CAUQjRw&amp;url=http://ngo.lg.ua/?p=726&amp;ei=KBs1UaKeKcbK4ASs6ICACA&amp;bvm=bv.43148975,d.bGE&amp;psig=AFQjCNGEbMh9Fe9hZ37BTEXKJ8S3Dj59bA&amp;ust=13625202511508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1%96%D0%B7%D0%BD%D0%B5%D1%81&amp;source=images&amp;cd=&amp;cad=rja&amp;docid=8fnti7QBshQbZM&amp;tbnid=I1BAhMOAkQYwUM:&amp;ved=0CAUQjRw&amp;url=http://www.ulon.org/archives/173&amp;ei=fxs1Ue2sJ4eo4ASalYEY&amp;bvm=bv.43148975,d.bGE&amp;psig=AFQjCNGEbMh9Fe9hZ37BTEXKJ8S3Dj59bA&amp;ust=13625202511508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0%B8%D0%B7%D0%BD%D0%B5%D1%81&amp;source=images&amp;cd=&amp;cad=rja&amp;docid=TCioafNOI_Y1-M&amp;tbnid=H-CegAh7H8WX3M:&amp;ved=0CAUQjRw&amp;url=http://ashevtsov.com/biznes.html/biznes2&amp;ei=ABw1UZTbIYLJ4AT8iYCACA&amp;bvm=bv.43148975,d.bGE&amp;psig=AFQjCNEk1XOHR5G9wnHCn1czfD2TmUl-GA&amp;ust=13625202903856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0%B1%D0%B8%D0%B7%D0%BD%D0%B5%D1%81&amp;source=images&amp;cd=&amp;cad=rja&amp;docid=88q2r1mDZ0Z6oM&amp;tbnid=gZFIeebNAtws-M:&amp;ved=0CAUQjRw&amp;url=http://www.ostapenkosvetlana.com/kartinki-biznes-i-finansy/&amp;ei=XRw1UdzjC8bm4QSdy4Bw&amp;bvm=bv.43148975,d.bGE&amp;psig=AFQjCNEk1XOHR5G9wnHCn1czfD2TmUl-GA&amp;ust=13625202903856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3905" y="1340768"/>
            <a:ext cx="81435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Професії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бізнес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4" name="Picture 4" descr="http://systema-rus.com/wp-content/uploads/2011/11/1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2943225" cy="3790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5373216"/>
            <a:ext cx="6748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4800" dirty="0" smtClean="0">
                <a:latin typeface="Comic Sans MS" pitchFamily="66" charset="0"/>
              </a:rPr>
              <a:t> Знайти приміщення;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26626" name="Picture 2" descr="http://img.ubr.ua/article/660x371/1a/h3e/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047100"/>
            <a:ext cx="6552728" cy="36834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5373216"/>
            <a:ext cx="846097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Закупити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сировину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матеріали </a:t>
            </a: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(з чого будете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виготовляти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5603" name="Picture 3" descr="http://1.bp.blogspot.com/_KdbRT1XTYMc/TOwplJ_Lk1I/AAAAAAAAAB0/th9y663Ya0Y/s1600/business_coac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764704"/>
            <a:ext cx="6192688" cy="4203124"/>
          </a:xfrm>
          <a:prstGeom prst="rect">
            <a:avLst/>
          </a:prstGeom>
          <a:noFill/>
        </p:spPr>
      </p:pic>
      <p:pic>
        <p:nvPicPr>
          <p:cNvPr id="25605" name="Picture 5" descr="http://vsocorp.com/wp-content/uploads/2011/12/delivery-products-recipes-300x3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3096344" cy="3096344"/>
          </a:xfrm>
          <a:prstGeom prst="rect">
            <a:avLst/>
          </a:prstGeom>
          <a:noFill/>
        </p:spPr>
      </p:pic>
      <p:pic>
        <p:nvPicPr>
          <p:cNvPr id="25607" name="Picture 7" descr="http://www.stashkevich.com/wp-content/uploads/2009/12/biznes-pravil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068960"/>
            <a:ext cx="3036760" cy="2262386"/>
          </a:xfrm>
          <a:prstGeom prst="rect">
            <a:avLst/>
          </a:prstGeom>
          <a:noFill/>
        </p:spPr>
      </p:pic>
      <p:pic>
        <p:nvPicPr>
          <p:cNvPr id="25609" name="Picture 9" descr="http://bc-forvard.at.ua/picture/stroymater/laki/1244202064_175253_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88640"/>
            <a:ext cx="2069166" cy="1730101"/>
          </a:xfrm>
          <a:prstGeom prst="rect">
            <a:avLst/>
          </a:prstGeom>
          <a:noFill/>
        </p:spPr>
      </p:pic>
      <p:pic>
        <p:nvPicPr>
          <p:cNvPr id="25611" name="Picture 11" descr="http://files.builderclub.com/uploads/articles/kirpich-oblicovochny-raznovidnosti-oblicovochnogo-kirpicha/licevye-obzhigovye-kirpichi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620688"/>
            <a:ext cx="1397149" cy="16739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31640" y="188640"/>
            <a:ext cx="75151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Для успішного ведення </a:t>
            </a: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бізнесу потрібно: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5733256"/>
            <a:ext cx="7011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Знати 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закони України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://www.agrotimes.net/uploads/posts/1301315634_zak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5715000" cy="3790950"/>
          </a:xfrm>
          <a:prstGeom prst="rect">
            <a:avLst/>
          </a:prstGeom>
          <a:noFill/>
        </p:spPr>
      </p:pic>
      <p:pic>
        <p:nvPicPr>
          <p:cNvPr id="24582" name="Picture 6" descr="http://animals.kharkov.ua/files/animals/Ukraine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988840"/>
            <a:ext cx="2733675" cy="3790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5013176"/>
            <a:ext cx="84850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Знати математику, </a:t>
            </a: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інформатику, бухгалтерію;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4" descr="http://topgu.ru/i/default/b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729126"/>
            <a:ext cx="5616624" cy="3970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5085184"/>
            <a:ext cx="86837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Знати добре українську мову, </a:t>
            </a: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говорити усно. 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5" name="Picture 7" descr="http://vitality-e.com/attachments/Image/1-2-35.jpg?template=gener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764704"/>
            <a:ext cx="4467225" cy="3790950"/>
          </a:xfrm>
          <a:prstGeom prst="rect">
            <a:avLst/>
          </a:prstGeom>
          <a:noFill/>
        </p:spPr>
      </p:pic>
      <p:pic>
        <p:nvPicPr>
          <p:cNvPr id="2059" name="Picture 11" descr="http://holosua.com/_nw/292/294982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60648"/>
            <a:ext cx="3810000" cy="2562226"/>
          </a:xfrm>
          <a:prstGeom prst="rect">
            <a:avLst/>
          </a:prstGeom>
          <a:noFill/>
        </p:spPr>
      </p:pic>
      <p:pic>
        <p:nvPicPr>
          <p:cNvPr id="2061" name="Picture 13" descr="http://www.credo-ua.org/wp-content/uploads/2012/11/1-e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2" b="31111"/>
          <a:stretch>
            <a:fillRect/>
          </a:stretch>
        </p:blipFill>
        <p:spPr bwMode="auto">
          <a:xfrm>
            <a:off x="5148064" y="3356992"/>
            <a:ext cx="327585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lTpicDr-aPDnSWvcEULEXHrkKlGEQ7_y9GUSajMaZtKRLJtC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4664"/>
            <a:ext cx="2489423" cy="2566814"/>
          </a:xfrm>
          <a:prstGeom prst="rect">
            <a:avLst/>
          </a:prstGeom>
          <a:noFill/>
        </p:spPr>
      </p:pic>
      <p:pic>
        <p:nvPicPr>
          <p:cNvPr id="4" name="Picture 2" descr="http://business24.com.ua/wp-content/uploads/2011/09/business-plan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2656"/>
            <a:ext cx="38100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140968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latin typeface="Comic Sans MS" pitchFamily="66" charset="0"/>
              </a:rPr>
              <a:t>Тож перед тим, як відкривати свій бізнес, подумайте ,чи зможете ви впоратися з такою важкою та відповідальною працею. 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476672"/>
            <a:ext cx="4376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Словник: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             – </a:t>
            </a:r>
            <a:r>
              <a:rPr lang="ru-RU" sz="4800" dirty="0" err="1" smtClean="0">
                <a:latin typeface="Comic Sans MS" pitchFamily="66" charset="0"/>
              </a:rPr>
              <a:t>будь-яка</a:t>
            </a: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діяльність</a:t>
            </a: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       </a:t>
            </a:r>
            <a:r>
              <a:rPr lang="ru-RU" sz="4800" dirty="0" smtClean="0">
                <a:latin typeface="Comic Sans MS" pitchFamily="66" charset="0"/>
              </a:rPr>
              <a:t>                що приносить 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дохід</a:t>
            </a:r>
            <a:endParaRPr lang="ru-RU" sz="4800" dirty="0" smtClean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12976"/>
            <a:ext cx="1997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Бізнес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77072"/>
            <a:ext cx="3618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(вид </a:t>
            </a:r>
            <a:r>
              <a:rPr lang="ru-RU" sz="4000" dirty="0" err="1" smtClean="0">
                <a:latin typeface="Comic Sans MS" pitchFamily="66" charset="0"/>
              </a:rPr>
              <a:t>роботи</a:t>
            </a:r>
            <a:r>
              <a:rPr lang="ru-RU" sz="4000" dirty="0" smtClean="0">
                <a:latin typeface="Comic Sans MS" pitchFamily="66" charset="0"/>
              </a:rPr>
              <a:t>),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725144"/>
            <a:ext cx="2965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(</a:t>
            </a:r>
            <a:r>
              <a:rPr lang="ru-RU" sz="4000" dirty="0" err="1" smtClean="0">
                <a:latin typeface="Comic Sans MS" pitchFamily="66" charset="0"/>
              </a:rPr>
              <a:t>заробіток</a:t>
            </a:r>
            <a:r>
              <a:rPr lang="ru-RU" sz="4000" dirty="0" smtClean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268760"/>
            <a:ext cx="39805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omic Sans MS" pitchFamily="66" charset="0"/>
              </a:rPr>
              <a:t>Бізнесмени –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latin typeface="Comic Sans MS" pitchFamily="66" charset="0"/>
              </a:rPr>
              <a:t>                           ті, хто займаються бізнесом.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852936"/>
            <a:ext cx="3506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(вид роботи)</a:t>
            </a:r>
            <a:r>
              <a:rPr lang="uk-UA" sz="4800" dirty="0" smtClean="0">
                <a:latin typeface="Comic Sans MS" pitchFamily="66" charset="0"/>
              </a:rPr>
              <a:t>;</a:t>
            </a:r>
            <a:endParaRPr lang="ru-RU" sz="4800" dirty="0" smtClean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3725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omic Sans MS" pitchFamily="66" charset="0"/>
              </a:rPr>
              <a:t>Діяльність –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717032"/>
            <a:ext cx="70262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Початковий капітал –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3789040"/>
            <a:ext cx="2295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4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(гроші)</a:t>
            </a:r>
            <a:endParaRPr lang="uk-UA" sz="4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52233" y="404664"/>
            <a:ext cx="73917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Сировина 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матеріали –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6931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з чого будете виготовляти</a:t>
            </a:r>
            <a:endParaRPr lang="uk-UA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204864"/>
            <a:ext cx="37481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Робітники</a:t>
            </a:r>
            <a:r>
              <a:rPr kumimoji="0" lang="uk-UA" sz="4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–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76872"/>
            <a:ext cx="80634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люди, які будуть </a:t>
            </a:r>
          </a:p>
          <a:p>
            <a:pPr lvl="0" indent="200025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працювати</a:t>
            </a:r>
            <a:endParaRPr lang="uk-UA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3645024"/>
            <a:ext cx="49487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Закони України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pic>
        <p:nvPicPr>
          <p:cNvPr id="9218" name="Picture 2" descr="http://businessact.com.ua/uploads/7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8640"/>
            <a:ext cx="7175240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293096"/>
            <a:ext cx="81884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Comic Sans MS" pitchFamily="66" charset="0"/>
              </a:rPr>
              <a:t>В наш час багато молодих </a:t>
            </a:r>
          </a:p>
          <a:p>
            <a:r>
              <a:rPr lang="uk-UA" sz="4800" dirty="0" smtClean="0">
                <a:latin typeface="Comic Sans MS" pitchFamily="66" charset="0"/>
              </a:rPr>
              <a:t>людей мріють займатися </a:t>
            </a:r>
          </a:p>
          <a:p>
            <a:r>
              <a:rPr lang="uk-UA" sz="4800" dirty="0" smtClean="0">
                <a:solidFill>
                  <a:srgbClr val="FF0000"/>
                </a:solidFill>
                <a:latin typeface="Comic Sans MS" pitchFamily="66" charset="0"/>
              </a:rPr>
              <a:t>бізнесом</a:t>
            </a:r>
            <a:r>
              <a:rPr lang="uk-UA" sz="4800" dirty="0" smtClean="0">
                <a:latin typeface="Comic Sans MS" pitchFamily="66" charset="0"/>
              </a:rPr>
              <a:t>.</a:t>
            </a:r>
            <a:endParaRPr lang="ru-RU" sz="4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Бізнес</a:t>
            </a:r>
            <a:r>
              <a:rPr lang="ru-RU" sz="4800" dirty="0" smtClean="0">
                <a:latin typeface="Comic Sans MS" pitchFamily="66" charset="0"/>
              </a:rPr>
              <a:t> – </a:t>
            </a:r>
            <a:r>
              <a:rPr lang="ru-RU" sz="4800" dirty="0" err="1" smtClean="0">
                <a:latin typeface="Comic Sans MS" pitchFamily="66" charset="0"/>
              </a:rPr>
              <a:t>будь-яка</a:t>
            </a: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діяльність</a:t>
            </a: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(вид </a:t>
            </a:r>
            <a:r>
              <a:rPr lang="ru-RU" sz="4000" dirty="0" err="1" smtClean="0">
                <a:latin typeface="Comic Sans MS" pitchFamily="66" charset="0"/>
              </a:rPr>
              <a:t>роботи</a:t>
            </a:r>
            <a:r>
              <a:rPr lang="ru-RU" sz="4000" dirty="0" smtClean="0">
                <a:latin typeface="Comic Sans MS" pitchFamily="66" charset="0"/>
              </a:rPr>
              <a:t>), </a:t>
            </a:r>
            <a:r>
              <a:rPr lang="ru-RU" sz="4800" dirty="0" smtClean="0">
                <a:latin typeface="Comic Sans MS" pitchFamily="66" charset="0"/>
              </a:rPr>
              <a:t>що приносить 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дохід</a:t>
            </a: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(</a:t>
            </a:r>
            <a:r>
              <a:rPr lang="ru-RU" sz="4000" dirty="0" err="1" smtClean="0">
                <a:latin typeface="Comic Sans MS" pitchFamily="66" charset="0"/>
              </a:rPr>
              <a:t>заробіток</a:t>
            </a:r>
            <a:r>
              <a:rPr lang="ru-RU" sz="4000" dirty="0" smtClean="0">
                <a:latin typeface="Comic Sans MS" pitchFamily="66" charset="0"/>
              </a:rPr>
              <a:t>).</a:t>
            </a:r>
            <a:endParaRPr lang="ru-RU" sz="4800" dirty="0" smtClean="0">
              <a:latin typeface="Comic Sans MS" pitchFamily="66" charset="0"/>
            </a:endParaRPr>
          </a:p>
        </p:txBody>
      </p:sp>
      <p:pic>
        <p:nvPicPr>
          <p:cNvPr id="8194" name="Picture 2" descr="http://biznes-novosti.com/wp-content/uploads/2011/10/z-chogo-pochati-svij-biznes3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4712"/>
            <a:ext cx="4104456" cy="36854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0131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latin typeface="Comic Sans MS" pitchFamily="66" charset="0"/>
              </a:rPr>
              <a:t>Ті, хто займаються бізнесом, називають себе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7170" name="Picture 2" descr="http://postua.net/uploads/posts/2012-04/1334162950_business_625x415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8680"/>
            <a:ext cx="6048672" cy="4018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5733256"/>
            <a:ext cx="3475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omic Sans MS" pitchFamily="66" charset="0"/>
              </a:rPr>
              <a:t>бізнесмени</a:t>
            </a:r>
            <a:endParaRPr lang="ru-RU" sz="4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0131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latin typeface="Comic Sans MS" pitchFamily="66" charset="0"/>
              </a:rPr>
              <a:t>Але не кожна людина може бути бізнесменом. 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6150" name="Picture 6" descr="http://images.prom.ua/10269844_w640_h640_5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22121"/>
          <a:stretch>
            <a:fillRect/>
          </a:stretch>
        </p:blipFill>
        <p:spPr bwMode="auto">
          <a:xfrm>
            <a:off x="1331640" y="1196752"/>
            <a:ext cx="6336704" cy="31678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116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latin typeface="Comic Sans MS" pitchFamily="66" charset="0"/>
              </a:rPr>
              <a:t>Щоб відкрити бізнес треба: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085184"/>
            <a:ext cx="7742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4800" dirty="0" smtClean="0">
                <a:latin typeface="Comic Sans MS" pitchFamily="66" charset="0"/>
              </a:rPr>
              <a:t> Вибрати </a:t>
            </a:r>
            <a:r>
              <a:rPr lang="uk-UA" sz="4800" dirty="0" smtClean="0">
                <a:solidFill>
                  <a:srgbClr val="FF0000"/>
                </a:solidFill>
                <a:latin typeface="Comic Sans MS" pitchFamily="66" charset="0"/>
              </a:rPr>
              <a:t>вид діяльності </a:t>
            </a:r>
          </a:p>
        </p:txBody>
      </p:sp>
      <p:pic>
        <p:nvPicPr>
          <p:cNvPr id="5122" name="Picture 2" descr="http://ngo.lg.ua/wp-content/blogs.dir/1/files/2011/02/249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12776"/>
            <a:ext cx="4968552" cy="33962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805264"/>
            <a:ext cx="3506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(вид роботи)</a:t>
            </a:r>
            <a:r>
              <a:rPr lang="uk-UA" sz="4800" dirty="0" smtClean="0">
                <a:latin typeface="Comic Sans MS" pitchFamily="66" charset="0"/>
              </a:rPr>
              <a:t>;</a:t>
            </a:r>
            <a:endParaRPr lang="ru-RU" sz="4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7777" y="5517232"/>
            <a:ext cx="66495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Початковий капітал </a:t>
            </a:r>
          </a:p>
        </p:txBody>
      </p:sp>
      <p:pic>
        <p:nvPicPr>
          <p:cNvPr id="4099" name="Picture 3" descr="http://www.ulon.org/wp-content/uploads/2008/06/busin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92696"/>
            <a:ext cx="3600400" cy="45061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4208" y="5517232"/>
            <a:ext cx="2295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4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(гроші)</a:t>
            </a:r>
            <a:endParaRPr lang="uk-UA" sz="4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941168"/>
            <a:ext cx="77572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Оформити документи і </a:t>
            </a: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зареєструвати бізнес;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5" name="Picture 3" descr="http://ashevtsov.com/wp-content/uploads/2012/08/Бизнес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5386"/>
            <a:ext cx="4464496" cy="44533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очка\Создание презентаций\Shkolnye\Shkolnye\Универсальные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5373216"/>
            <a:ext cx="65437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Найняти 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робітників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7651" name="Picture 3" descr="http://www.ostapenkosvetlana.com/wp-content/uploads/2012/10/3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4176"/>
            <a:ext cx="4824536" cy="46377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195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12</cp:revision>
  <dcterms:created xsi:type="dcterms:W3CDTF">2013-03-04T21:44:09Z</dcterms:created>
  <dcterms:modified xsi:type="dcterms:W3CDTF">2013-03-12T12:58:44Z</dcterms:modified>
</cp:coreProperties>
</file>